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6" autoAdjust="0"/>
    <p:restoredTop sz="94660"/>
  </p:normalViewPr>
  <p:slideViewPr>
    <p:cSldViewPr snapToGrid="0">
      <p:cViewPr varScale="1">
        <p:scale>
          <a:sx n="86" d="100"/>
          <a:sy n="86" d="100"/>
        </p:scale>
        <p:origin x="3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rgbClr val="0020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00206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EDD86-F258-4EBF-AAD8-76B3164A867F}" type="datetimeFigureOut">
              <a:rPr lang="en-GB" smtClean="0"/>
              <a:t>05/12/2018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30CAC-058C-4DB3-B5E7-5209F137A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8943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EDD86-F258-4EBF-AAD8-76B3164A867F}" type="datetimeFigureOut">
              <a:rPr lang="en-GB" smtClean="0"/>
              <a:t>05/12/2018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30CAC-058C-4DB3-B5E7-5209F137A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779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EDD86-F258-4EBF-AAD8-76B3164A867F}" type="datetimeFigureOut">
              <a:rPr lang="en-GB" smtClean="0"/>
              <a:t>05/12/2018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30CAC-058C-4DB3-B5E7-5209F137A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0765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EDD86-F258-4EBF-AAD8-76B3164A867F}" type="datetimeFigureOut">
              <a:rPr lang="en-GB" smtClean="0"/>
              <a:t>05/12/2018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30CAC-058C-4DB3-B5E7-5209F137A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4320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rgbClr val="0020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5595" y="4639340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002060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EDD86-F258-4EBF-AAD8-76B3164A867F}" type="datetimeFigureOut">
              <a:rPr lang="en-GB" smtClean="0"/>
              <a:t>05/12/2018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30CAC-058C-4DB3-B5E7-5209F137A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5342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EDD86-F258-4EBF-AAD8-76B3164A867F}" type="datetimeFigureOut">
              <a:rPr lang="en-GB" smtClean="0"/>
              <a:t>05/12/2018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30CAC-058C-4DB3-B5E7-5209F137A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385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EDD86-F258-4EBF-AAD8-76B3164A867F}" type="datetimeFigureOut">
              <a:rPr lang="en-GB" smtClean="0"/>
              <a:t>05/12/2018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30CAC-058C-4DB3-B5E7-5209F137A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8568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EDD86-F258-4EBF-AAD8-76B3164A867F}" type="datetimeFigureOut">
              <a:rPr lang="en-GB" smtClean="0"/>
              <a:t>05/12/2018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30CAC-058C-4DB3-B5E7-5209F137A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0887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EDD86-F258-4EBF-AAD8-76B3164A867F}" type="datetimeFigureOut">
              <a:rPr lang="en-GB" smtClean="0"/>
              <a:t>05/12/2018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30CAC-058C-4DB3-B5E7-5209F137A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289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EDD86-F258-4EBF-AAD8-76B3164A867F}" type="datetimeFigureOut">
              <a:rPr lang="en-GB" smtClean="0"/>
              <a:t>05/12/2018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30CAC-058C-4DB3-B5E7-5209F137A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0898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DEDD86-F258-4EBF-AAD8-76B3164A867F}" type="datetimeFigureOut">
              <a:rPr lang="en-GB" smtClean="0"/>
              <a:t>05/12/2018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30CAC-058C-4DB3-B5E7-5209F137A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1382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EDD86-F258-4EBF-AAD8-76B3164A867F}" type="datetimeFigureOut">
              <a:rPr lang="en-GB" smtClean="0"/>
              <a:t>05/12/2018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D30CAC-058C-4DB3-B5E7-5209F137AB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2937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206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2060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206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206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206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206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3873" y="161996"/>
            <a:ext cx="10515600" cy="1325563"/>
          </a:xfrm>
        </p:spPr>
        <p:txBody>
          <a:bodyPr/>
          <a:lstStyle/>
          <a:p>
            <a:r>
              <a:rPr lang="en-GB" dirty="0" smtClean="0"/>
              <a:t>Juan Sheet Does Plenty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2048" y="3952071"/>
            <a:ext cx="4234409" cy="253683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902036" y="2033847"/>
            <a:ext cx="485463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/>
              <a:t>We are going to create a one sheet guide to success in writing (and it can be used for speaking, too!</a:t>
            </a:r>
            <a:endParaRPr lang="en-GB" sz="36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048" y="1487559"/>
            <a:ext cx="4234409" cy="2407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86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418" y="66502"/>
            <a:ext cx="2937164" cy="153888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u="sng" dirty="0" smtClean="0"/>
              <a:t>Adverbs of Frequency </a:t>
            </a:r>
          </a:p>
          <a:p>
            <a:r>
              <a:rPr lang="en-GB" sz="1600" dirty="0" smtClean="0"/>
              <a:t>a </a:t>
            </a:r>
            <a:r>
              <a:rPr lang="en-GB" sz="1600" dirty="0" err="1" smtClean="0"/>
              <a:t>veces</a:t>
            </a:r>
            <a:endParaRPr lang="en-GB" sz="1600" dirty="0"/>
          </a:p>
          <a:p>
            <a:r>
              <a:rPr lang="en-GB" sz="1600" dirty="0" err="1" smtClean="0"/>
              <a:t>todos</a:t>
            </a:r>
            <a:r>
              <a:rPr lang="en-GB" sz="1600" dirty="0" smtClean="0"/>
              <a:t> </a:t>
            </a:r>
            <a:r>
              <a:rPr lang="en-GB" sz="1600" dirty="0" err="1" smtClean="0"/>
              <a:t>los</a:t>
            </a:r>
            <a:r>
              <a:rPr lang="en-GB" sz="1600" dirty="0" smtClean="0"/>
              <a:t> </a:t>
            </a:r>
            <a:r>
              <a:rPr lang="en-GB" sz="1600" dirty="0" err="1" smtClean="0"/>
              <a:t>días</a:t>
            </a:r>
            <a:endParaRPr lang="en-GB" sz="1600" dirty="0" smtClean="0"/>
          </a:p>
          <a:p>
            <a:r>
              <a:rPr lang="en-GB" sz="1600" dirty="0" smtClean="0"/>
              <a:t>de </a:t>
            </a:r>
            <a:r>
              <a:rPr lang="en-GB" sz="1600" dirty="0" err="1" smtClean="0"/>
              <a:t>vez</a:t>
            </a:r>
            <a:r>
              <a:rPr lang="en-GB" sz="1600" dirty="0" smtClean="0"/>
              <a:t> </a:t>
            </a:r>
            <a:r>
              <a:rPr lang="en-GB" sz="1600" dirty="0" err="1" smtClean="0"/>
              <a:t>en</a:t>
            </a:r>
            <a:r>
              <a:rPr lang="en-GB" sz="1600" dirty="0" smtClean="0"/>
              <a:t> </a:t>
            </a:r>
            <a:r>
              <a:rPr lang="en-GB" sz="1600" dirty="0" err="1" smtClean="0"/>
              <a:t>cuando</a:t>
            </a:r>
            <a:endParaRPr lang="en-GB" sz="1600" dirty="0" smtClean="0"/>
          </a:p>
          <a:p>
            <a:r>
              <a:rPr lang="en-GB" sz="1600" dirty="0" err="1" smtClean="0"/>
              <a:t>siempre</a:t>
            </a:r>
            <a:endParaRPr lang="en-GB" sz="1600" dirty="0" smtClean="0"/>
          </a:p>
          <a:p>
            <a:r>
              <a:rPr lang="en-GB" sz="1600" dirty="0" smtClean="0"/>
              <a:t>a menudo</a:t>
            </a:r>
            <a:endParaRPr lang="en-GB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74814" y="1665316"/>
            <a:ext cx="2937164" cy="153888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u="sng" dirty="0" smtClean="0"/>
              <a:t>Sophisticated </a:t>
            </a:r>
            <a:r>
              <a:rPr lang="en-GB" sz="1400" u="sng" dirty="0" smtClean="0"/>
              <a:t>Opinions</a:t>
            </a:r>
          </a:p>
          <a:p>
            <a:r>
              <a:rPr lang="en-GB" sz="1600" dirty="0" err="1" smtClean="0"/>
              <a:t>pienso</a:t>
            </a:r>
            <a:r>
              <a:rPr lang="en-GB" sz="1600" dirty="0" smtClean="0"/>
              <a:t> que</a:t>
            </a:r>
          </a:p>
          <a:p>
            <a:r>
              <a:rPr lang="en-GB" sz="1600" dirty="0" err="1" smtClean="0"/>
              <a:t>en</a:t>
            </a:r>
            <a:r>
              <a:rPr lang="en-GB" sz="1600" dirty="0" smtClean="0"/>
              <a:t> mi opinion</a:t>
            </a:r>
          </a:p>
          <a:p>
            <a:r>
              <a:rPr lang="en-GB" sz="1600" dirty="0" err="1" smtClean="0"/>
              <a:t>desde</a:t>
            </a:r>
            <a:r>
              <a:rPr lang="en-GB" sz="1600" dirty="0" smtClean="0"/>
              <a:t> mi </a:t>
            </a:r>
            <a:r>
              <a:rPr lang="en-GB" sz="1600" dirty="0" err="1" smtClean="0"/>
              <a:t>punto</a:t>
            </a:r>
            <a:r>
              <a:rPr lang="en-GB" sz="1600" dirty="0" smtClean="0"/>
              <a:t> de vista</a:t>
            </a:r>
            <a:endParaRPr lang="en-GB" sz="1600" dirty="0" smtClean="0"/>
          </a:p>
          <a:p>
            <a:r>
              <a:rPr lang="en-GB" sz="1600" dirty="0" err="1" smtClean="0"/>
              <a:t>opino</a:t>
            </a:r>
            <a:r>
              <a:rPr lang="en-GB" sz="1600" dirty="0" smtClean="0"/>
              <a:t> que</a:t>
            </a:r>
          </a:p>
          <a:p>
            <a:endParaRPr lang="en-GB" sz="1600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55418" y="3342587"/>
            <a:ext cx="2937164" cy="153888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u="sng" dirty="0" smtClean="0"/>
              <a:t>Interesting adjectives</a:t>
            </a:r>
          </a:p>
          <a:p>
            <a:r>
              <a:rPr lang="en-GB" sz="1600" dirty="0" err="1" smtClean="0"/>
              <a:t>emocionante</a:t>
            </a:r>
            <a:endParaRPr lang="en-GB" sz="1600" dirty="0" smtClean="0"/>
          </a:p>
          <a:p>
            <a:r>
              <a:rPr lang="en-GB" sz="1600" dirty="0" err="1" smtClean="0"/>
              <a:t>decepcionante</a:t>
            </a:r>
            <a:endParaRPr lang="en-GB" sz="1600" dirty="0" smtClean="0"/>
          </a:p>
          <a:p>
            <a:r>
              <a:rPr lang="en-GB" sz="1600" dirty="0" err="1" smtClean="0"/>
              <a:t>maravilloso</a:t>
            </a:r>
            <a:endParaRPr lang="en-GB" sz="1600" dirty="0" smtClean="0"/>
          </a:p>
          <a:p>
            <a:r>
              <a:rPr lang="en-GB" sz="1600" dirty="0" err="1" smtClean="0"/>
              <a:t>guay</a:t>
            </a:r>
            <a:endParaRPr lang="en-GB" sz="1600" dirty="0" smtClean="0"/>
          </a:p>
          <a:p>
            <a:r>
              <a:rPr lang="en-GB" sz="1600" dirty="0" err="1" smtClean="0"/>
              <a:t>encantador</a:t>
            </a:r>
            <a:endParaRPr lang="en-GB" sz="16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55418" y="4989081"/>
            <a:ext cx="2975957" cy="172354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u="sng" dirty="0" smtClean="0"/>
              <a:t>Comparison phrases </a:t>
            </a:r>
          </a:p>
          <a:p>
            <a:r>
              <a:rPr lang="en-GB" sz="1600" dirty="0" err="1" smtClean="0"/>
              <a:t>más</a:t>
            </a:r>
            <a:r>
              <a:rPr lang="en-GB" sz="1600" dirty="0" smtClean="0"/>
              <a:t> qu</a:t>
            </a:r>
            <a:r>
              <a:rPr lang="en-GB" sz="1600" dirty="0" smtClean="0"/>
              <a:t>e</a:t>
            </a:r>
          </a:p>
          <a:p>
            <a:r>
              <a:rPr lang="en-GB" sz="1600" dirty="0" err="1" smtClean="0"/>
              <a:t>menos</a:t>
            </a:r>
            <a:r>
              <a:rPr lang="en-GB" sz="1600" dirty="0" smtClean="0"/>
              <a:t> que</a:t>
            </a:r>
          </a:p>
          <a:p>
            <a:r>
              <a:rPr lang="en-GB" sz="1600" dirty="0" err="1" smtClean="0"/>
              <a:t>mejor</a:t>
            </a:r>
            <a:endParaRPr lang="en-GB" sz="1600" dirty="0" smtClean="0"/>
          </a:p>
          <a:p>
            <a:r>
              <a:rPr lang="en-GB" sz="1600" dirty="0" err="1" smtClean="0"/>
              <a:t>peor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/>
          </a:p>
        </p:txBody>
      </p:sp>
      <p:sp>
        <p:nvSpPr>
          <p:cNvPr id="8" name="TextBox 7"/>
          <p:cNvSpPr txBox="1"/>
          <p:nvPr/>
        </p:nvSpPr>
        <p:spPr>
          <a:xfrm>
            <a:off x="3117270" y="66502"/>
            <a:ext cx="2795848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u="sng" dirty="0" smtClean="0"/>
              <a:t>Sophisticated Connectives </a:t>
            </a:r>
          </a:p>
          <a:p>
            <a:r>
              <a:rPr lang="en-GB" sz="1400" dirty="0" err="1" smtClean="0"/>
              <a:t>mientras</a:t>
            </a:r>
            <a:r>
              <a:rPr lang="en-GB" sz="1400" dirty="0" smtClean="0"/>
              <a:t> que</a:t>
            </a:r>
          </a:p>
          <a:p>
            <a:r>
              <a:rPr lang="en-GB" sz="1400" dirty="0" err="1" smtClean="0"/>
              <a:t>además</a:t>
            </a:r>
            <a:endParaRPr lang="en-GB" sz="1400" dirty="0" smtClean="0"/>
          </a:p>
          <a:p>
            <a:r>
              <a:rPr lang="en-GB" sz="1400" dirty="0" smtClean="0"/>
              <a:t>sin embargo</a:t>
            </a:r>
          </a:p>
          <a:p>
            <a:r>
              <a:rPr lang="en-GB" sz="1400" dirty="0" err="1" smtClean="0"/>
              <a:t>aunque</a:t>
            </a:r>
            <a:endParaRPr lang="en-GB" sz="1400" dirty="0" smtClean="0"/>
          </a:p>
          <a:p>
            <a:r>
              <a:rPr lang="en-GB" sz="1400" dirty="0" err="1" smtClean="0"/>
              <a:t>en</a:t>
            </a:r>
            <a:r>
              <a:rPr lang="en-GB" sz="1400" dirty="0" smtClean="0"/>
              <a:t> </a:t>
            </a:r>
            <a:r>
              <a:rPr lang="en-GB" sz="1400" dirty="0" err="1" smtClean="0"/>
              <a:t>vez</a:t>
            </a:r>
            <a:r>
              <a:rPr lang="en-GB" sz="1400" dirty="0" smtClean="0"/>
              <a:t> de</a:t>
            </a:r>
            <a:endParaRPr lang="en-GB" sz="14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3132506" y="4919547"/>
            <a:ext cx="1637612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u="sng" dirty="0" smtClean="0"/>
              <a:t>Prepositions</a:t>
            </a:r>
          </a:p>
          <a:p>
            <a:endParaRPr lang="en-GB" sz="1400" dirty="0" smtClean="0"/>
          </a:p>
          <a:p>
            <a:r>
              <a:rPr lang="en-GB" sz="1400" dirty="0" smtClean="0"/>
              <a:t>from/of 	de</a:t>
            </a:r>
          </a:p>
          <a:p>
            <a:r>
              <a:rPr lang="en-GB" sz="1400" dirty="0" smtClean="0"/>
              <a:t>In	</a:t>
            </a:r>
            <a:r>
              <a:rPr lang="en-GB" sz="1400" dirty="0" err="1" smtClean="0"/>
              <a:t>en</a:t>
            </a:r>
            <a:endParaRPr lang="en-GB" sz="1400" dirty="0" smtClean="0"/>
          </a:p>
          <a:p>
            <a:r>
              <a:rPr lang="en-GB" sz="1400" dirty="0" smtClean="0"/>
              <a:t>at/to	a</a:t>
            </a:r>
          </a:p>
          <a:p>
            <a:r>
              <a:rPr lang="en-GB" sz="1400" dirty="0" smtClean="0"/>
              <a:t>Until	hasta</a:t>
            </a:r>
          </a:p>
          <a:p>
            <a:r>
              <a:rPr lang="en-GB" sz="1400" dirty="0"/>
              <a:t>w</a:t>
            </a:r>
            <a:r>
              <a:rPr lang="en-GB" sz="1400" dirty="0" smtClean="0"/>
              <a:t>ith	con</a:t>
            </a:r>
          </a:p>
          <a:p>
            <a:endParaRPr lang="en-GB" sz="1400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3117269" y="3230876"/>
            <a:ext cx="2795849" cy="16004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u="sng" dirty="0" smtClean="0"/>
              <a:t>Negatives</a:t>
            </a:r>
          </a:p>
          <a:p>
            <a:endParaRPr lang="en-GB" sz="1400" dirty="0" smtClean="0"/>
          </a:p>
          <a:p>
            <a:r>
              <a:rPr lang="en-GB" sz="1400" dirty="0" err="1" smtClean="0"/>
              <a:t>nunca</a:t>
            </a:r>
            <a:r>
              <a:rPr lang="en-GB" sz="1400" dirty="0" smtClean="0"/>
              <a:t> 	never</a:t>
            </a:r>
          </a:p>
          <a:p>
            <a:r>
              <a:rPr lang="en-GB" sz="1400" dirty="0" err="1" smtClean="0"/>
              <a:t>nadie</a:t>
            </a:r>
            <a:r>
              <a:rPr lang="en-GB" sz="1400" dirty="0" smtClean="0"/>
              <a:t>	nobody/no one</a:t>
            </a:r>
          </a:p>
          <a:p>
            <a:r>
              <a:rPr lang="en-GB" sz="1400" dirty="0" err="1" smtClean="0"/>
              <a:t>jamás</a:t>
            </a:r>
            <a:r>
              <a:rPr lang="en-GB" sz="1400" dirty="0" smtClean="0"/>
              <a:t>	never</a:t>
            </a:r>
          </a:p>
          <a:p>
            <a:r>
              <a:rPr lang="en-GB" sz="1400" dirty="0" smtClean="0"/>
              <a:t>nada	nothing</a:t>
            </a:r>
          </a:p>
          <a:p>
            <a:r>
              <a:rPr lang="en-GB" sz="1400" dirty="0" smtClean="0"/>
              <a:t>	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117269" y="1510686"/>
            <a:ext cx="2795849" cy="16004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u="sng" dirty="0" smtClean="0"/>
              <a:t>Question words</a:t>
            </a:r>
          </a:p>
          <a:p>
            <a:r>
              <a:rPr lang="en-GB" sz="1400" dirty="0" err="1" smtClean="0"/>
              <a:t>qué</a:t>
            </a:r>
            <a:endParaRPr lang="en-GB" sz="1400" dirty="0" smtClean="0"/>
          </a:p>
          <a:p>
            <a:r>
              <a:rPr lang="en-GB" sz="1400" dirty="0" err="1" smtClean="0"/>
              <a:t>cuándo</a:t>
            </a:r>
            <a:endParaRPr lang="en-GB" sz="1400" dirty="0"/>
          </a:p>
          <a:p>
            <a:r>
              <a:rPr lang="en-GB" sz="1400" dirty="0" err="1" smtClean="0"/>
              <a:t>quién</a:t>
            </a:r>
            <a:endParaRPr lang="en-GB" sz="1400" dirty="0" smtClean="0"/>
          </a:p>
          <a:p>
            <a:r>
              <a:rPr lang="en-GB" sz="1400" dirty="0" err="1" smtClean="0"/>
              <a:t>cuánto</a:t>
            </a:r>
            <a:endParaRPr lang="en-GB" sz="1400" dirty="0" smtClean="0"/>
          </a:p>
          <a:p>
            <a:r>
              <a:rPr lang="en-GB" sz="1400" dirty="0" err="1" smtClean="0"/>
              <a:t>cómo</a:t>
            </a:r>
            <a:endParaRPr lang="en-GB" sz="1400" dirty="0" smtClean="0"/>
          </a:p>
          <a:p>
            <a:r>
              <a:rPr lang="en-GB" sz="1400" dirty="0" err="1" smtClean="0"/>
              <a:t>dónde</a:t>
            </a:r>
            <a:endParaRPr lang="en-GB" sz="1400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6004557" y="3163535"/>
            <a:ext cx="1826035" cy="16004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u="sng" dirty="0" smtClean="0"/>
              <a:t>Exclamations</a:t>
            </a:r>
          </a:p>
          <a:p>
            <a:endParaRPr lang="en-GB" sz="1400" dirty="0" smtClean="0"/>
          </a:p>
          <a:p>
            <a:r>
              <a:rPr lang="en-GB" sz="1400" dirty="0" smtClean="0"/>
              <a:t>¡</a:t>
            </a:r>
            <a:r>
              <a:rPr lang="en-GB" sz="1400" dirty="0" err="1" smtClean="0"/>
              <a:t>Qué</a:t>
            </a:r>
            <a:r>
              <a:rPr lang="en-GB" sz="1400" dirty="0" smtClean="0"/>
              <a:t> </a:t>
            </a:r>
            <a:r>
              <a:rPr lang="en-GB" sz="1400" dirty="0" err="1" smtClean="0"/>
              <a:t>guay</a:t>
            </a:r>
            <a:r>
              <a:rPr lang="en-GB" sz="1400" dirty="0" smtClean="0"/>
              <a:t>!</a:t>
            </a:r>
          </a:p>
          <a:p>
            <a:r>
              <a:rPr lang="en-GB" sz="1400" dirty="0"/>
              <a:t>¡</a:t>
            </a:r>
            <a:r>
              <a:rPr lang="en-GB" sz="1400" dirty="0" err="1"/>
              <a:t>Qué</a:t>
            </a:r>
            <a:r>
              <a:rPr lang="en-GB" sz="1400" dirty="0"/>
              <a:t> </a:t>
            </a:r>
            <a:r>
              <a:rPr lang="en-GB" sz="1400" dirty="0" err="1" smtClean="0"/>
              <a:t>lástima</a:t>
            </a:r>
            <a:r>
              <a:rPr lang="en-GB" sz="1400" dirty="0" smtClean="0"/>
              <a:t>!</a:t>
            </a:r>
          </a:p>
          <a:p>
            <a:r>
              <a:rPr lang="en-GB" sz="1400" dirty="0" smtClean="0"/>
              <a:t>¡</a:t>
            </a:r>
            <a:r>
              <a:rPr lang="en-GB" sz="1400" dirty="0" err="1" smtClean="0"/>
              <a:t>Qué</a:t>
            </a:r>
            <a:r>
              <a:rPr lang="en-GB" sz="1400" dirty="0" smtClean="0"/>
              <a:t> horror!</a:t>
            </a:r>
          </a:p>
          <a:p>
            <a:r>
              <a:rPr lang="en-GB" sz="1400" dirty="0" smtClean="0"/>
              <a:t>¡</a:t>
            </a:r>
            <a:r>
              <a:rPr lang="en-GB" sz="1400" dirty="0" err="1" smtClean="0"/>
              <a:t>Qué</a:t>
            </a:r>
            <a:r>
              <a:rPr lang="en-GB" sz="1400" dirty="0" smtClean="0"/>
              <a:t> mala </a:t>
            </a:r>
            <a:r>
              <a:rPr lang="en-GB" sz="1400" dirty="0" err="1" smtClean="0"/>
              <a:t>suerte</a:t>
            </a:r>
            <a:r>
              <a:rPr lang="en-GB" sz="1400" dirty="0" smtClean="0"/>
              <a:t>!</a:t>
            </a:r>
          </a:p>
          <a:p>
            <a:endParaRPr lang="en-GB" sz="1400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6018409" y="66502"/>
            <a:ext cx="1845431" cy="29238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u="sng" dirty="0" smtClean="0"/>
              <a:t>Time Phrases</a:t>
            </a:r>
          </a:p>
          <a:p>
            <a:endParaRPr lang="en-GB" sz="1400" dirty="0"/>
          </a:p>
          <a:p>
            <a:r>
              <a:rPr lang="en-GB" sz="1400" dirty="0" err="1"/>
              <a:t>ahora</a:t>
            </a:r>
            <a:endParaRPr lang="en-GB" sz="1400" dirty="0"/>
          </a:p>
          <a:p>
            <a:r>
              <a:rPr lang="en-GB" sz="1400" dirty="0" err="1" smtClean="0"/>
              <a:t>actualmente</a:t>
            </a:r>
            <a:endParaRPr lang="en-GB" sz="1400" dirty="0" smtClean="0"/>
          </a:p>
          <a:p>
            <a:endParaRPr lang="en-GB" sz="1400" dirty="0" smtClean="0"/>
          </a:p>
          <a:p>
            <a:r>
              <a:rPr lang="en-GB" sz="1400" dirty="0" err="1" smtClean="0"/>
              <a:t>en</a:t>
            </a:r>
            <a:r>
              <a:rPr lang="en-GB" sz="1400" dirty="0" smtClean="0"/>
              <a:t> el </a:t>
            </a:r>
            <a:r>
              <a:rPr lang="en-GB" sz="1400" dirty="0" err="1" smtClean="0"/>
              <a:t>pasado</a:t>
            </a:r>
            <a:endParaRPr lang="en-GB" sz="1400" dirty="0" smtClean="0"/>
          </a:p>
          <a:p>
            <a:r>
              <a:rPr lang="en-GB" sz="1400" dirty="0" err="1" smtClean="0"/>
              <a:t>cuando</a:t>
            </a:r>
            <a:r>
              <a:rPr lang="en-GB" sz="1400" dirty="0" smtClean="0"/>
              <a:t> era </a:t>
            </a:r>
            <a:r>
              <a:rPr lang="en-GB" sz="1400" dirty="0" err="1" smtClean="0"/>
              <a:t>joven</a:t>
            </a:r>
            <a:endParaRPr lang="en-GB" sz="1400" dirty="0" smtClean="0"/>
          </a:p>
          <a:p>
            <a:r>
              <a:rPr lang="en-GB" sz="1400" dirty="0" smtClean="0"/>
              <a:t>antes</a:t>
            </a:r>
          </a:p>
          <a:p>
            <a:r>
              <a:rPr lang="en-GB" sz="1400" dirty="0" smtClean="0"/>
              <a:t>el </a:t>
            </a:r>
            <a:r>
              <a:rPr lang="en-GB" sz="1400" dirty="0" err="1" smtClean="0"/>
              <a:t>año</a:t>
            </a:r>
            <a:r>
              <a:rPr lang="en-GB" sz="1400" dirty="0" smtClean="0"/>
              <a:t> </a:t>
            </a:r>
            <a:r>
              <a:rPr lang="en-GB" sz="1400" dirty="0" err="1" smtClean="0"/>
              <a:t>pasado</a:t>
            </a:r>
            <a:endParaRPr lang="en-GB" sz="1400" dirty="0"/>
          </a:p>
          <a:p>
            <a:endParaRPr lang="en-GB" sz="1400" dirty="0" smtClean="0"/>
          </a:p>
          <a:p>
            <a:r>
              <a:rPr lang="en-GB" sz="1400" dirty="0" smtClean="0"/>
              <a:t>el </a:t>
            </a:r>
            <a:r>
              <a:rPr lang="en-GB" sz="1400" dirty="0" err="1"/>
              <a:t>año</a:t>
            </a:r>
            <a:r>
              <a:rPr lang="en-GB" sz="1400" dirty="0"/>
              <a:t> </a:t>
            </a:r>
            <a:r>
              <a:rPr lang="en-GB" sz="1400" dirty="0" err="1" smtClean="0"/>
              <a:t>próximo</a:t>
            </a:r>
            <a:endParaRPr lang="en-GB" sz="1600" dirty="0"/>
          </a:p>
          <a:p>
            <a:r>
              <a:rPr lang="en-GB" sz="1400" dirty="0" err="1" smtClean="0"/>
              <a:t>en</a:t>
            </a:r>
            <a:r>
              <a:rPr lang="en-GB" sz="1400" dirty="0" smtClean="0"/>
              <a:t> </a:t>
            </a:r>
            <a:r>
              <a:rPr lang="en-GB" sz="1400" dirty="0"/>
              <a:t>el </a:t>
            </a:r>
            <a:r>
              <a:rPr lang="en-GB" sz="1400" dirty="0" err="1"/>
              <a:t>futuro</a:t>
            </a:r>
            <a:endParaRPr lang="en-GB" sz="1400" dirty="0"/>
          </a:p>
          <a:p>
            <a:endParaRPr lang="en-GB" sz="1600" dirty="0" smtClean="0"/>
          </a:p>
        </p:txBody>
      </p:sp>
      <p:sp>
        <p:nvSpPr>
          <p:cNvPr id="14" name="TextBox 13"/>
          <p:cNvSpPr txBox="1"/>
          <p:nvPr/>
        </p:nvSpPr>
        <p:spPr>
          <a:xfrm>
            <a:off x="7922031" y="53011"/>
            <a:ext cx="1803860" cy="48320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u="sng" dirty="0" smtClean="0"/>
              <a:t>PRESENT TENSE</a:t>
            </a:r>
          </a:p>
          <a:p>
            <a:endParaRPr lang="en-GB" sz="1400" dirty="0"/>
          </a:p>
          <a:p>
            <a:r>
              <a:rPr lang="en-GB" sz="1400" dirty="0" smtClean="0"/>
              <a:t>I go</a:t>
            </a:r>
          </a:p>
          <a:p>
            <a:r>
              <a:rPr lang="en-GB" sz="1400" dirty="0" smtClean="0"/>
              <a:t>I am</a:t>
            </a:r>
          </a:p>
          <a:p>
            <a:r>
              <a:rPr lang="en-GB" sz="1400" dirty="0" smtClean="0"/>
              <a:t>They are</a:t>
            </a:r>
          </a:p>
          <a:p>
            <a:r>
              <a:rPr lang="en-GB" sz="1400" dirty="0" smtClean="0"/>
              <a:t>I eat</a:t>
            </a:r>
          </a:p>
          <a:p>
            <a:r>
              <a:rPr lang="en-GB" sz="1400" dirty="0" smtClean="0"/>
              <a:t>I play</a:t>
            </a:r>
          </a:p>
          <a:p>
            <a:r>
              <a:rPr lang="en-GB" sz="1400" dirty="0" smtClean="0"/>
              <a:t>I listen</a:t>
            </a:r>
          </a:p>
          <a:p>
            <a:r>
              <a:rPr lang="en-GB" sz="1400" dirty="0" smtClean="0"/>
              <a:t>I watch</a:t>
            </a:r>
          </a:p>
          <a:p>
            <a:r>
              <a:rPr lang="en-GB" sz="1400" dirty="0" smtClean="0"/>
              <a:t>I do</a:t>
            </a:r>
          </a:p>
          <a:p>
            <a:r>
              <a:rPr lang="en-GB" sz="1400" dirty="0" smtClean="0"/>
              <a:t>I read</a:t>
            </a:r>
          </a:p>
          <a:p>
            <a:r>
              <a:rPr lang="en-GB" sz="1400" dirty="0" smtClean="0"/>
              <a:t>I have</a:t>
            </a:r>
          </a:p>
          <a:p>
            <a:r>
              <a:rPr lang="en-GB" sz="1400" dirty="0" smtClean="0"/>
              <a:t>I live</a:t>
            </a:r>
          </a:p>
          <a:p>
            <a:r>
              <a:rPr lang="en-GB" sz="1400" dirty="0" smtClean="0"/>
              <a:t>I want </a:t>
            </a:r>
          </a:p>
          <a:p>
            <a:r>
              <a:rPr lang="en-GB" sz="1400" dirty="0" smtClean="0"/>
              <a:t>I can</a:t>
            </a:r>
          </a:p>
          <a:p>
            <a:endParaRPr lang="en-GB" sz="1400" dirty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 smtClean="0"/>
          </a:p>
          <a:p>
            <a:endParaRPr lang="en-GB" sz="1400" dirty="0"/>
          </a:p>
        </p:txBody>
      </p:sp>
      <p:sp>
        <p:nvSpPr>
          <p:cNvPr id="15" name="TextBox 14"/>
          <p:cNvSpPr txBox="1"/>
          <p:nvPr/>
        </p:nvSpPr>
        <p:spPr>
          <a:xfrm>
            <a:off x="9804876" y="66502"/>
            <a:ext cx="2291536" cy="2123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u="sng" dirty="0" smtClean="0"/>
              <a:t>PAST TENSE</a:t>
            </a:r>
          </a:p>
          <a:p>
            <a:r>
              <a:rPr lang="en-GB" sz="1200" dirty="0" smtClean="0"/>
              <a:t>(</a:t>
            </a:r>
            <a:r>
              <a:rPr lang="en-GB" sz="1200" dirty="0" err="1" smtClean="0"/>
              <a:t>preterite</a:t>
            </a:r>
            <a:r>
              <a:rPr lang="en-GB" sz="1200" dirty="0" smtClean="0"/>
              <a:t>-completed , specific action)</a:t>
            </a:r>
          </a:p>
          <a:p>
            <a:endParaRPr lang="en-GB" sz="1200" dirty="0"/>
          </a:p>
          <a:p>
            <a:r>
              <a:rPr lang="en-GB" sz="1200" dirty="0" err="1" smtClean="0"/>
              <a:t>fui</a:t>
            </a:r>
            <a:r>
              <a:rPr lang="en-GB" sz="1200" dirty="0" smtClean="0"/>
              <a:t> = I went</a:t>
            </a:r>
          </a:p>
          <a:p>
            <a:r>
              <a:rPr lang="en-GB" sz="1200" dirty="0" smtClean="0"/>
              <a:t>era = it was</a:t>
            </a:r>
          </a:p>
          <a:p>
            <a:r>
              <a:rPr lang="en-GB" sz="1200" dirty="0" err="1" smtClean="0"/>
              <a:t>jugué</a:t>
            </a:r>
            <a:r>
              <a:rPr lang="en-GB" sz="1200" dirty="0" smtClean="0"/>
              <a:t> = I played</a:t>
            </a:r>
          </a:p>
          <a:p>
            <a:r>
              <a:rPr lang="en-GB" sz="1200" dirty="0" err="1" smtClean="0"/>
              <a:t>ví</a:t>
            </a:r>
            <a:r>
              <a:rPr lang="en-GB" sz="1200" dirty="0" smtClean="0"/>
              <a:t> = I watched</a:t>
            </a:r>
          </a:p>
          <a:p>
            <a:r>
              <a:rPr lang="en-GB" sz="1200" dirty="0" err="1" smtClean="0"/>
              <a:t>hicé</a:t>
            </a:r>
            <a:r>
              <a:rPr lang="en-GB" sz="1200" dirty="0" smtClean="0"/>
              <a:t>  = I did</a:t>
            </a:r>
          </a:p>
          <a:p>
            <a:r>
              <a:rPr lang="en-GB" sz="1200" dirty="0" err="1" smtClean="0"/>
              <a:t>escuché</a:t>
            </a:r>
            <a:r>
              <a:rPr lang="en-GB" sz="1200" dirty="0" smtClean="0"/>
              <a:t>  = I listened</a:t>
            </a:r>
          </a:p>
          <a:p>
            <a:r>
              <a:rPr lang="en-GB" sz="1200" dirty="0" err="1" smtClean="0"/>
              <a:t>comí</a:t>
            </a:r>
            <a:r>
              <a:rPr lang="en-GB" sz="1200" dirty="0" smtClean="0"/>
              <a:t> = I ate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803478" y="2236546"/>
            <a:ext cx="2333124" cy="267765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u="sng" dirty="0" smtClean="0"/>
              <a:t>PAST TENSE</a:t>
            </a:r>
          </a:p>
          <a:p>
            <a:r>
              <a:rPr lang="en-GB" sz="1200" dirty="0" smtClean="0"/>
              <a:t>(imperfect – used to/ongoing action)</a:t>
            </a:r>
          </a:p>
          <a:p>
            <a:endParaRPr lang="en-GB" sz="1200" dirty="0"/>
          </a:p>
          <a:p>
            <a:r>
              <a:rPr lang="en-GB" sz="1200" dirty="0" err="1" smtClean="0"/>
              <a:t>tenía</a:t>
            </a:r>
            <a:r>
              <a:rPr lang="en-GB" sz="1200" dirty="0" smtClean="0"/>
              <a:t> = I used to have</a:t>
            </a:r>
          </a:p>
          <a:p>
            <a:r>
              <a:rPr lang="en-GB" sz="1200" dirty="0" smtClean="0"/>
              <a:t>era = it was</a:t>
            </a:r>
          </a:p>
          <a:p>
            <a:r>
              <a:rPr lang="en-GB" sz="1200" dirty="0" err="1" smtClean="0"/>
              <a:t>jugaba</a:t>
            </a:r>
            <a:r>
              <a:rPr lang="en-GB" sz="1200" dirty="0" smtClean="0"/>
              <a:t> = I used to play</a:t>
            </a:r>
          </a:p>
          <a:p>
            <a:r>
              <a:rPr lang="en-GB" sz="1200" dirty="0" err="1" smtClean="0"/>
              <a:t>hacía</a:t>
            </a:r>
            <a:r>
              <a:rPr lang="en-GB" sz="1200" dirty="0" smtClean="0"/>
              <a:t> = I used to do</a:t>
            </a:r>
          </a:p>
          <a:p>
            <a:r>
              <a:rPr lang="en-GB" sz="1200" dirty="0" err="1" smtClean="0"/>
              <a:t>iba</a:t>
            </a:r>
            <a:r>
              <a:rPr lang="en-GB" sz="1200" dirty="0" smtClean="0"/>
              <a:t> = I used to go</a:t>
            </a:r>
          </a:p>
          <a:p>
            <a:r>
              <a:rPr lang="en-GB" sz="1200" dirty="0" err="1" smtClean="0"/>
              <a:t>comía</a:t>
            </a:r>
            <a:r>
              <a:rPr lang="en-GB" sz="1200" dirty="0" smtClean="0"/>
              <a:t> = I used to eat</a:t>
            </a:r>
          </a:p>
          <a:p>
            <a:r>
              <a:rPr lang="en-GB" sz="1200" dirty="0" err="1" smtClean="0"/>
              <a:t>vivia</a:t>
            </a:r>
            <a:r>
              <a:rPr lang="en-GB" sz="1200" dirty="0" smtClean="0"/>
              <a:t>  =I used to live</a:t>
            </a:r>
          </a:p>
          <a:p>
            <a:r>
              <a:rPr lang="en-GB" sz="1200" dirty="0" err="1" smtClean="0"/>
              <a:t>podría</a:t>
            </a:r>
            <a:r>
              <a:rPr lang="en-GB" sz="1200" dirty="0" smtClean="0"/>
              <a:t> =I used to be able to</a:t>
            </a:r>
          </a:p>
          <a:p>
            <a:r>
              <a:rPr lang="en-GB" sz="1200" dirty="0" err="1" smtClean="0"/>
              <a:t>pensaba</a:t>
            </a:r>
            <a:r>
              <a:rPr lang="en-GB" sz="1200" dirty="0"/>
              <a:t> </a:t>
            </a:r>
            <a:r>
              <a:rPr lang="en-GB" sz="1200" dirty="0" smtClean="0"/>
              <a:t>que  = I used to think that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803478" y="4981103"/>
            <a:ext cx="2352520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u="sng" dirty="0" smtClean="0"/>
              <a:t>Future Conditional (I would)</a:t>
            </a:r>
          </a:p>
          <a:p>
            <a:r>
              <a:rPr lang="en-GB" sz="1200" dirty="0" smtClean="0"/>
              <a:t>me </a:t>
            </a:r>
            <a:r>
              <a:rPr lang="en-GB" sz="1200" dirty="0" err="1" smtClean="0"/>
              <a:t>gustaría</a:t>
            </a:r>
            <a:r>
              <a:rPr lang="en-GB" sz="1200" dirty="0" smtClean="0"/>
              <a:t>  = I would like</a:t>
            </a:r>
            <a:endParaRPr lang="en-GB" sz="1200" dirty="0"/>
          </a:p>
          <a:p>
            <a:r>
              <a:rPr lang="en-GB" sz="1200" dirty="0" err="1" smtClean="0"/>
              <a:t>iría</a:t>
            </a:r>
            <a:r>
              <a:rPr lang="en-GB" sz="1200" dirty="0" smtClean="0"/>
              <a:t> = I would go</a:t>
            </a:r>
          </a:p>
          <a:p>
            <a:r>
              <a:rPr lang="en-GB" sz="1200" dirty="0" err="1" smtClean="0"/>
              <a:t>haría</a:t>
            </a:r>
            <a:r>
              <a:rPr lang="en-GB" sz="1200" dirty="0" smtClean="0"/>
              <a:t> = I would do</a:t>
            </a:r>
          </a:p>
          <a:p>
            <a:r>
              <a:rPr lang="en-GB" sz="1200" dirty="0" err="1" smtClean="0"/>
              <a:t>comería</a:t>
            </a:r>
            <a:r>
              <a:rPr lang="en-GB" sz="1200" dirty="0" smtClean="0"/>
              <a:t> = I would eat</a:t>
            </a:r>
          </a:p>
          <a:p>
            <a:r>
              <a:rPr lang="en-GB" sz="1200" dirty="0" err="1" smtClean="0"/>
              <a:t>tendría</a:t>
            </a:r>
            <a:r>
              <a:rPr lang="en-GB" sz="1200" dirty="0" smtClean="0"/>
              <a:t> = I would have</a:t>
            </a:r>
          </a:p>
          <a:p>
            <a:r>
              <a:rPr lang="en-GB" sz="1200" dirty="0" err="1" smtClean="0"/>
              <a:t>sería</a:t>
            </a:r>
            <a:r>
              <a:rPr lang="en-GB" sz="1200" dirty="0" smtClean="0"/>
              <a:t> = it would be</a:t>
            </a:r>
          </a:p>
          <a:p>
            <a:r>
              <a:rPr lang="en-GB" sz="1200" dirty="0" err="1" smtClean="0"/>
              <a:t>viviría</a:t>
            </a:r>
            <a:r>
              <a:rPr lang="en-GB" sz="1200" dirty="0" smtClean="0"/>
              <a:t> = I would live</a:t>
            </a:r>
          </a:p>
          <a:p>
            <a:endParaRPr lang="en-GB" sz="1200" dirty="0" smtClean="0"/>
          </a:p>
        </p:txBody>
      </p:sp>
      <p:sp>
        <p:nvSpPr>
          <p:cNvPr id="18" name="TextBox 17"/>
          <p:cNvSpPr txBox="1"/>
          <p:nvPr/>
        </p:nvSpPr>
        <p:spPr>
          <a:xfrm>
            <a:off x="4871249" y="5004470"/>
            <a:ext cx="2540298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u="sng" dirty="0" smtClean="0"/>
              <a:t>Near Future tense (going to</a:t>
            </a:r>
            <a:r>
              <a:rPr lang="en-GB" sz="1200" dirty="0" smtClean="0"/>
              <a:t>)</a:t>
            </a:r>
          </a:p>
          <a:p>
            <a:endParaRPr lang="en-GB" sz="1200" dirty="0"/>
          </a:p>
          <a:p>
            <a:r>
              <a:rPr lang="en-GB" sz="1200" dirty="0" err="1" smtClean="0"/>
              <a:t>Voy</a:t>
            </a:r>
            <a:r>
              <a:rPr lang="en-GB" sz="1200" dirty="0" smtClean="0"/>
              <a:t> a  = I am going to…</a:t>
            </a:r>
          </a:p>
          <a:p>
            <a:endParaRPr lang="en-GB" sz="1200" dirty="0"/>
          </a:p>
          <a:p>
            <a:r>
              <a:rPr lang="en-GB" sz="1200" dirty="0" smtClean="0"/>
              <a:t>live	play</a:t>
            </a:r>
          </a:p>
          <a:p>
            <a:r>
              <a:rPr lang="en-GB" sz="1200" dirty="0" smtClean="0"/>
              <a:t>have	watch</a:t>
            </a:r>
          </a:p>
          <a:p>
            <a:r>
              <a:rPr lang="en-GB" sz="1200" dirty="0" smtClean="0"/>
              <a:t>do	be</a:t>
            </a:r>
          </a:p>
          <a:p>
            <a:r>
              <a:rPr lang="en-GB" sz="1200" dirty="0" smtClean="0"/>
              <a:t>work	study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590212" y="4989081"/>
            <a:ext cx="2089998" cy="15696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200" u="sng" dirty="0" smtClean="0"/>
              <a:t>Simple future (I will)</a:t>
            </a:r>
          </a:p>
          <a:p>
            <a:endParaRPr lang="en-GB" sz="1200" dirty="0"/>
          </a:p>
          <a:p>
            <a:r>
              <a:rPr lang="en-GB" sz="1200" dirty="0" err="1" smtClean="0"/>
              <a:t>iré</a:t>
            </a:r>
            <a:r>
              <a:rPr lang="en-GB" sz="1200" dirty="0" smtClean="0"/>
              <a:t> = I will go</a:t>
            </a:r>
          </a:p>
          <a:p>
            <a:r>
              <a:rPr lang="en-GB" sz="1200" dirty="0" err="1" smtClean="0"/>
              <a:t>tendré</a:t>
            </a:r>
            <a:r>
              <a:rPr lang="en-GB" sz="1200" dirty="0" smtClean="0"/>
              <a:t> = I will have</a:t>
            </a:r>
          </a:p>
          <a:p>
            <a:r>
              <a:rPr lang="en-GB" sz="1200" dirty="0" err="1" smtClean="0"/>
              <a:t>será</a:t>
            </a:r>
            <a:r>
              <a:rPr lang="en-GB" sz="1200" dirty="0" smtClean="0"/>
              <a:t> = it will be</a:t>
            </a:r>
          </a:p>
          <a:p>
            <a:r>
              <a:rPr lang="en-GB" sz="1200" dirty="0" err="1" smtClean="0"/>
              <a:t>podré</a:t>
            </a:r>
            <a:r>
              <a:rPr lang="en-GB" sz="1200" dirty="0" smtClean="0"/>
              <a:t> = I will be able to</a:t>
            </a:r>
          </a:p>
          <a:p>
            <a:r>
              <a:rPr lang="en-GB" sz="1200" dirty="0" err="1" smtClean="0"/>
              <a:t>jugaré</a:t>
            </a:r>
            <a:r>
              <a:rPr lang="en-GB" sz="1200" dirty="0" smtClean="0"/>
              <a:t> = I will play</a:t>
            </a:r>
          </a:p>
          <a:p>
            <a:r>
              <a:rPr lang="en-GB" sz="1200" dirty="0" err="1" smtClean="0"/>
              <a:t>trabajaré</a:t>
            </a:r>
            <a:r>
              <a:rPr lang="en-GB" sz="1200" dirty="0" smtClean="0"/>
              <a:t> = I will work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482826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Montserrat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D6BE9C7E-AE72-40E7-A934-F6A746CDE2C5}" vid="{0C3DBEB4-2195-4FD6-B78E-C93E1FB53D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Presentation1</Template>
  <TotalTime>0</TotalTime>
  <Words>358</Words>
  <Application>Microsoft Office PowerPoint</Application>
  <PresentationFormat>Widescreen</PresentationFormat>
  <Paragraphs>135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Montserrat</vt:lpstr>
      <vt:lpstr>Presentation1</vt:lpstr>
      <vt:lpstr>Juan Sheet Does Plenty</vt:lpstr>
      <vt:lpstr>PowerPoint Presentation</vt:lpstr>
    </vt:vector>
  </TitlesOfParts>
  <Company>Kingsdown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lwalsh</dc:creator>
  <cp:lastModifiedBy>lwalsh</cp:lastModifiedBy>
  <cp:revision>2</cp:revision>
  <dcterms:created xsi:type="dcterms:W3CDTF">2018-12-05T16:14:28Z</dcterms:created>
  <dcterms:modified xsi:type="dcterms:W3CDTF">2018-12-05T16:15:22Z</dcterms:modified>
</cp:coreProperties>
</file>